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8"/>
    <p:restoredTop sz="91379"/>
  </p:normalViewPr>
  <p:slideViewPr>
    <p:cSldViewPr snapToGrid="0">
      <p:cViewPr>
        <p:scale>
          <a:sx n="93" d="100"/>
          <a:sy n="93" d="100"/>
        </p:scale>
        <p:origin x="-2154" y="-8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1089</Words>
  <Application>Microsoft Office PowerPoint</Application>
  <PresentationFormat>On-screen Show (16:9)</PresentationFormat>
  <Paragraphs>252</Paragraphs>
  <Slides>23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Streamline</vt:lpstr>
      <vt:lpstr>Custom Design</vt:lpstr>
      <vt:lpstr>1_Custom Design</vt:lpstr>
      <vt:lpstr>2_Custom Design</vt:lpstr>
      <vt:lpstr>IAB Ireland / Enterprise Ireland SME Masterclass:   Digital Lead Generation 22 October 2020</vt:lpstr>
      <vt:lpstr>Background</vt:lpstr>
      <vt:lpstr>Acorn Insurance Brand Strengths</vt:lpstr>
      <vt:lpstr>Profile of Inbound Leads (pre-digital)</vt:lpstr>
      <vt:lpstr>The Challenge</vt:lpstr>
      <vt:lpstr>Marketing Strategy</vt:lpstr>
      <vt:lpstr>And then this happened</vt:lpstr>
      <vt:lpstr>The Digital Opportunity</vt:lpstr>
      <vt:lpstr>KPIs &amp; Metrics</vt:lpstr>
      <vt:lpstr>Set-Up &amp; Digital Essentials</vt:lpstr>
      <vt:lpstr>Benchmark</vt:lpstr>
      <vt:lpstr>Digital Channel Mix</vt:lpstr>
      <vt:lpstr>Tactics &amp; Formats</vt:lpstr>
      <vt:lpstr>Tactics &amp; Formats</vt:lpstr>
      <vt:lpstr>Social Ads</vt:lpstr>
      <vt:lpstr>Tactics &amp; Formats</vt:lpstr>
      <vt:lpstr>Tactics &amp; Formats</vt:lpstr>
      <vt:lpstr>Digital Audio</vt:lpstr>
      <vt:lpstr>Measurability – Reconciling Leads with Sales</vt:lpstr>
      <vt:lpstr>Impact</vt:lpstr>
      <vt:lpstr>Summary</vt:lpstr>
      <vt:lpstr>Next Steps</vt:lpstr>
      <vt:lpstr>Thank you.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IAB Ireland / Enterprise Ireland SME Masterclass:   Digital Lead Generation 22 October 2020</dc:title>
  <dc:creator>Lee Thompson</dc:creator>
  <cp:lastModifiedBy>Lee Thompson</cp:lastModifiedBy>
  <cp:revision>12</cp:revision>
  <dcterms:modified xsi:type="dcterms:W3CDTF">2020-10-21T14:33:31Z</dcterms:modified>
</cp:coreProperties>
</file>