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9572</TotalTime>
  <Words>1310</Words>
  <Application>Microsoft Macintosh PowerPoint</Application>
  <PresentationFormat>On-screen Show (4:3)</PresentationFormat>
  <Paragraphs>162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Essential</vt:lpstr>
      <vt:lpstr>IAB Ireland  Mobile Audit</vt:lpstr>
      <vt:lpstr>Background</vt:lpstr>
      <vt:lpstr>Why is this important?</vt:lpstr>
      <vt:lpstr>Mobile: a screen first a phone second</vt:lpstr>
      <vt:lpstr>We love our Mobiles!</vt:lpstr>
      <vt:lpstr>Methodology</vt:lpstr>
      <vt:lpstr>Homepage - % Mobile Optimised</vt:lpstr>
      <vt:lpstr>% Homepage optimised by sector 2014 – Ireland</vt:lpstr>
      <vt:lpstr>Comparison by sector Ire v EU % Mobile optimised</vt:lpstr>
      <vt:lpstr>% using responsive design</vt:lpstr>
      <vt:lpstr>% Responsive by sector 2014 - Ireland </vt:lpstr>
      <vt:lpstr>Average mobile page speed score</vt:lpstr>
      <vt:lpstr>Average Mobile PageSpeed scores by sector – Ireland</vt:lpstr>
      <vt:lpstr>Average PageSpeed Scores across sectors - Ireland (Mobile &amp; Desktop) </vt:lpstr>
      <vt:lpstr>% who have Apps</vt:lpstr>
      <vt:lpstr>% Apps across Sectors </vt:lpstr>
      <vt:lpstr>Star Performers</vt:lpstr>
      <vt:lpstr>Key take aways</vt:lpstr>
      <vt:lpstr>Thank you</vt:lpstr>
    </vt:vector>
  </TitlesOfParts>
  <Company>IAB Ireland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IAB Ireland  Mobile Optimised site study </dc:title>
  <dc:creator>Geraldine McCabe</dc:creator>
  <cp:lastModifiedBy>Geraldine McCabe</cp:lastModifiedBy>
  <cp:revision>44</cp:revision>
  <cp:lastPrinted>2014-10-29T18:28:56Z</cp:lastPrinted>
  <dcterms:created xsi:type="dcterms:W3CDTF">2014-10-10T10:07:46Z</dcterms:created>
  <dcterms:modified xsi:type="dcterms:W3CDTF">2014-10-29T18:30:06Z</dcterms:modified>
</cp:coreProperties>
</file>